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541" autoAdjust="0"/>
  </p:normalViewPr>
  <p:slideViewPr>
    <p:cSldViewPr>
      <p:cViewPr varScale="1">
        <p:scale>
          <a:sx n="59" d="100"/>
          <a:sy n="59" d="100"/>
        </p:scale>
        <p:origin x="-16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h_1387053092_3382916_aeb4f6e48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280920" cy="612068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5456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Посадил её дед в поле</a:t>
            </a:r>
            <a:br>
              <a:rPr lang="ru-RU" sz="3200" dirty="0" smtClean="0"/>
            </a:br>
            <a:r>
              <a:rPr lang="ru-RU" sz="3200" dirty="0" smtClean="0"/>
              <a:t>Лето целое росла</a:t>
            </a:r>
            <a:br>
              <a:rPr lang="ru-RU" sz="3200" dirty="0" smtClean="0"/>
            </a:br>
            <a:r>
              <a:rPr lang="ru-RU" sz="3200" dirty="0" smtClean="0"/>
              <a:t>Всей семьёй её тянули</a:t>
            </a:r>
            <a:br>
              <a:rPr lang="ru-RU" sz="3200" dirty="0" smtClean="0"/>
            </a:br>
            <a:r>
              <a:rPr lang="ru-RU" sz="3200" dirty="0" smtClean="0"/>
              <a:t>Очень крупная была!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20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332656"/>
            <a:ext cx="7992888" cy="612068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9452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На сметане был мешен</a:t>
            </a:r>
            <a:br>
              <a:rPr lang="ru-RU" sz="3200" dirty="0" smtClean="0"/>
            </a:br>
            <a:r>
              <a:rPr lang="ru-RU" sz="3200" dirty="0" smtClean="0"/>
              <a:t>В русской печке испечён</a:t>
            </a:r>
            <a:br>
              <a:rPr lang="ru-RU" sz="3200" dirty="0" smtClean="0"/>
            </a:br>
            <a:r>
              <a:rPr lang="ru-RU" sz="3200" dirty="0" smtClean="0"/>
              <a:t>Повстречал в лесу зверей</a:t>
            </a:r>
            <a:br>
              <a:rPr lang="ru-RU" sz="3200" dirty="0" smtClean="0"/>
            </a:br>
            <a:r>
              <a:rPr lang="ru-RU" sz="3200" dirty="0" smtClean="0"/>
              <a:t>И ушёл от них скорей.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skazka-kolob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920880" cy="6192688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4645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Жили – были семь ребят</a:t>
            </a:r>
            <a:br>
              <a:rPr lang="ru-RU" sz="3200" dirty="0" smtClean="0"/>
            </a:br>
            <a:r>
              <a:rPr lang="ru-RU" sz="3200" dirty="0" smtClean="0"/>
              <a:t>Белых маленьких козлят</a:t>
            </a:r>
            <a:br>
              <a:rPr lang="ru-RU" sz="3200" dirty="0" smtClean="0"/>
            </a:br>
            <a:r>
              <a:rPr lang="ru-RU" sz="3200" dirty="0" smtClean="0"/>
              <a:t>Проник обманом серый в дом</a:t>
            </a:r>
            <a:br>
              <a:rPr lang="ru-RU" sz="3200" dirty="0" smtClean="0"/>
            </a:br>
            <a:r>
              <a:rPr lang="ru-RU" sz="3200" dirty="0" smtClean="0"/>
              <a:t>Коза в лесу его нашла</a:t>
            </a:r>
            <a:br>
              <a:rPr lang="ru-RU" sz="3200" dirty="0" smtClean="0"/>
            </a:br>
            <a:r>
              <a:rPr lang="ru-RU" sz="3200" dirty="0" smtClean="0"/>
              <a:t>Перехитрить его смогла</a:t>
            </a:r>
            <a:br>
              <a:rPr lang="ru-RU" sz="3200" dirty="0" smtClean="0"/>
            </a:br>
            <a:r>
              <a:rPr lang="ru-RU" sz="3200" dirty="0" smtClean="0"/>
              <a:t>И всех своих детей спасла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868722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424936" cy="6192688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a164fd4871_750crop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44822" y="2886105"/>
            <a:ext cx="2054356" cy="171602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Молодцы!!!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6247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Красная девица грустна</a:t>
            </a:r>
            <a:br>
              <a:rPr lang="ru-RU" sz="3200" dirty="0" smtClean="0"/>
            </a:br>
            <a:r>
              <a:rPr lang="ru-RU" sz="3200" dirty="0" smtClean="0"/>
              <a:t>Ей не нравится весна</a:t>
            </a:r>
            <a:br>
              <a:rPr lang="ru-RU" sz="3200" dirty="0" smtClean="0"/>
            </a:br>
            <a:r>
              <a:rPr lang="ru-RU" sz="3200" dirty="0" smtClean="0"/>
              <a:t>Ей на солнце тяжко</a:t>
            </a:r>
            <a:br>
              <a:rPr lang="ru-RU" sz="3200" dirty="0" smtClean="0"/>
            </a:br>
            <a:r>
              <a:rPr lang="ru-RU" sz="3200" dirty="0" smtClean="0"/>
              <a:t>Слёзы льёт бедняжка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skz231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7776863" cy="6048671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58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 небесах и на земле</a:t>
            </a:r>
            <a:br>
              <a:rPr lang="ru-RU" sz="3200" dirty="0" smtClean="0"/>
            </a:br>
            <a:r>
              <a:rPr lang="ru-RU" sz="3200" dirty="0" smtClean="0"/>
              <a:t>Скачет баба на метле</a:t>
            </a:r>
            <a:br>
              <a:rPr lang="ru-RU" sz="3200" dirty="0" smtClean="0"/>
            </a:br>
            <a:r>
              <a:rPr lang="ru-RU" sz="3200" dirty="0" smtClean="0"/>
              <a:t>Страшная злая!</a:t>
            </a:r>
            <a:br>
              <a:rPr lang="ru-RU" sz="3200" dirty="0" smtClean="0"/>
            </a:br>
            <a:r>
              <a:rPr lang="ru-RU" sz="3200" dirty="0" smtClean="0"/>
              <a:t>Кто она такая?</a:t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баба-яга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68952" cy="6336704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0649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У </a:t>
            </a:r>
            <a:r>
              <a:rPr lang="ru-RU" sz="3200" dirty="0" err="1" smtClean="0"/>
              <a:t>Алёнушки</a:t>
            </a:r>
            <a:r>
              <a:rPr lang="ru-RU" sz="3200" dirty="0" smtClean="0"/>
              <a:t> – сестрицы</a:t>
            </a:r>
            <a:br>
              <a:rPr lang="ru-RU" sz="3200" dirty="0" smtClean="0"/>
            </a:br>
            <a:r>
              <a:rPr lang="ru-RU" sz="3200" dirty="0" smtClean="0"/>
              <a:t>Унесли братишку птицы</a:t>
            </a:r>
            <a:br>
              <a:rPr lang="ru-RU" sz="3200" dirty="0" smtClean="0"/>
            </a:br>
            <a:r>
              <a:rPr lang="ru-RU" sz="3200" dirty="0" smtClean="0"/>
              <a:t>Высоко они летят</a:t>
            </a:r>
            <a:br>
              <a:rPr lang="ru-RU" sz="3200" dirty="0" smtClean="0"/>
            </a:br>
            <a:r>
              <a:rPr lang="ru-RU" sz="3200" dirty="0" smtClean="0"/>
              <a:t>Далеко они глядят.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46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992888" cy="612068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439248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Летела стрела и попала в болото</a:t>
            </a:r>
            <a:br>
              <a:rPr lang="ru-RU" sz="3200" dirty="0" smtClean="0"/>
            </a:br>
            <a:r>
              <a:rPr lang="ru-RU" sz="3200" dirty="0" smtClean="0"/>
              <a:t>И в этом болоте поймал её кто-то</a:t>
            </a:r>
            <a:br>
              <a:rPr lang="ru-RU" sz="3200" dirty="0" smtClean="0"/>
            </a:br>
            <a:r>
              <a:rPr lang="ru-RU" sz="3200" dirty="0" smtClean="0"/>
              <a:t>Кто, распростившись с зелёною кожей</a:t>
            </a:r>
            <a:br>
              <a:rPr lang="ru-RU" sz="3200" dirty="0" smtClean="0"/>
            </a:br>
            <a:r>
              <a:rPr lang="ru-RU" sz="3200" dirty="0" smtClean="0"/>
              <a:t>Сделался милой, красивой пригожей?</a:t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352928" cy="6264696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</TotalTime>
  <Words>31</Words>
  <Application>Microsoft Office PowerPoint</Application>
  <PresentationFormat>Экран (4:3)</PresentationFormat>
  <Paragraphs>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Слайд 1</vt:lpstr>
      <vt:lpstr> Красная девица грустна Ей не нравится весна Ей на солнце тяжко Слёзы льёт бедняжка</vt:lpstr>
      <vt:lpstr>Слайд 3</vt:lpstr>
      <vt:lpstr>В небесах и на земле Скачет баба на метле Страшная злая! Кто она такая? </vt:lpstr>
      <vt:lpstr>Слайд 5</vt:lpstr>
      <vt:lpstr>У Алёнушки – сестрицы Унесли братишку птицы Высоко они летят Далеко они глядят.</vt:lpstr>
      <vt:lpstr>Слайд 7</vt:lpstr>
      <vt:lpstr>Летела стрела и попала в болото И в этом болоте поймал её кто-то Кто, распростившись с зелёною кожей Сделался милой, красивой пригожей? </vt:lpstr>
      <vt:lpstr>Слайд 9</vt:lpstr>
      <vt:lpstr>Посадил её дед в поле Лето целое росла Всей семьёй её тянули Очень крупная была!</vt:lpstr>
      <vt:lpstr>Слайд 11</vt:lpstr>
      <vt:lpstr>На сметане был мешен В русской печке испечён Повстречал в лесу зверей И ушёл от них скорей.</vt:lpstr>
      <vt:lpstr>Слайд 13</vt:lpstr>
      <vt:lpstr>Жили – были семь ребят Белых маленьких козлят Проник обманом серый в дом Коза в лесу его нашла Перехитрить его смогла И всех своих детей спасла</vt:lpstr>
      <vt:lpstr>Слайд 15</vt:lpstr>
      <vt:lpstr>Молодцы!!!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Колобок</dc:creator>
  <cp:lastModifiedBy>евгеия</cp:lastModifiedBy>
  <cp:revision>6</cp:revision>
  <dcterms:created xsi:type="dcterms:W3CDTF">2016-09-21T19:40:18Z</dcterms:created>
  <dcterms:modified xsi:type="dcterms:W3CDTF">2016-09-21T20:28:01Z</dcterms:modified>
</cp:coreProperties>
</file>